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03643" y="-1992076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31112" y="3916861"/>
            <a:ext cx="7312888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LarPET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6392" y="1906749"/>
            <a:ext cx="469793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42007" y="1948347"/>
            <a:ext cx="5192023" cy="4515297"/>
          </a:xfrm>
          <a:custGeom>
            <a:avLst/>
            <a:gdLst/>
            <a:ahLst/>
            <a:cxnLst/>
            <a:rect r="r" b="b" t="t" l="l"/>
            <a:pathLst>
              <a:path h="4515297" w="5192023">
                <a:moveTo>
                  <a:pt x="0" y="0"/>
                </a:moveTo>
                <a:lnTo>
                  <a:pt x="5192022" y="0"/>
                </a:lnTo>
                <a:lnTo>
                  <a:pt x="5192022" y="4515297"/>
                </a:lnTo>
                <a:lnTo>
                  <a:pt x="0" y="451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79731" y="1878813"/>
            <a:ext cx="5259393" cy="4584830"/>
          </a:xfrm>
          <a:custGeom>
            <a:avLst/>
            <a:gdLst/>
            <a:ahLst/>
            <a:cxnLst/>
            <a:rect r="r" b="b" t="t" l="l"/>
            <a:pathLst>
              <a:path h="4584830" w="5259393">
                <a:moveTo>
                  <a:pt x="0" y="0"/>
                </a:moveTo>
                <a:lnTo>
                  <a:pt x="5259393" y="0"/>
                </a:lnTo>
                <a:lnTo>
                  <a:pt x="5259393" y="4584831"/>
                </a:lnTo>
                <a:lnTo>
                  <a:pt x="0" y="4584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656" y="7310012"/>
            <a:ext cx="5084108" cy="2686963"/>
          </a:xfrm>
          <a:custGeom>
            <a:avLst/>
            <a:gdLst/>
            <a:ahLst/>
            <a:cxnLst/>
            <a:rect r="r" b="b" t="t" l="l"/>
            <a:pathLst>
              <a:path h="2686963" w="5084108">
                <a:moveTo>
                  <a:pt x="0" y="0"/>
                </a:moveTo>
                <a:lnTo>
                  <a:pt x="5084108" y="0"/>
                </a:lnTo>
                <a:lnTo>
                  <a:pt x="5084108" y="2686964"/>
                </a:lnTo>
                <a:lnTo>
                  <a:pt x="0" y="2686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14047" y="7310012"/>
            <a:ext cx="5190761" cy="2803011"/>
          </a:xfrm>
          <a:custGeom>
            <a:avLst/>
            <a:gdLst/>
            <a:ahLst/>
            <a:cxnLst/>
            <a:rect r="r" b="b" t="t" l="l"/>
            <a:pathLst>
              <a:path h="2803011" w="5190761">
                <a:moveTo>
                  <a:pt x="0" y="0"/>
                </a:moveTo>
                <a:lnTo>
                  <a:pt x="5190762" y="0"/>
                </a:lnTo>
                <a:lnTo>
                  <a:pt x="5190762" y="2803012"/>
                </a:lnTo>
                <a:lnTo>
                  <a:pt x="0" y="280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42007" y="7347032"/>
            <a:ext cx="5322038" cy="2728972"/>
          </a:xfrm>
          <a:custGeom>
            <a:avLst/>
            <a:gdLst/>
            <a:ahLst/>
            <a:cxnLst/>
            <a:rect r="r" b="b" t="t" l="l"/>
            <a:pathLst>
              <a:path h="2728972" w="5322038">
                <a:moveTo>
                  <a:pt x="0" y="0"/>
                </a:moveTo>
                <a:lnTo>
                  <a:pt x="5322038" y="0"/>
                </a:lnTo>
                <a:lnTo>
                  <a:pt x="5322038" y="2728972"/>
                </a:lnTo>
                <a:lnTo>
                  <a:pt x="0" y="2728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831" y="1985952"/>
            <a:ext cx="6030708" cy="4225808"/>
          </a:xfrm>
          <a:custGeom>
            <a:avLst/>
            <a:gdLst/>
            <a:ahLst/>
            <a:cxnLst/>
            <a:rect r="r" b="b" t="t" l="l"/>
            <a:pathLst>
              <a:path h="4225808" w="6030708">
                <a:moveTo>
                  <a:pt x="0" y="0"/>
                </a:moveTo>
                <a:lnTo>
                  <a:pt x="6030708" y="0"/>
                </a:lnTo>
                <a:lnTo>
                  <a:pt x="6030708" y="4225808"/>
                </a:lnTo>
                <a:lnTo>
                  <a:pt x="0" y="4225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2808853" y="676074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8827" y="3429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Processo de Cadastro de Animais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0926" y="1471221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Cadastro do Animal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15826" y="1471221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Alterar Dados do Animal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6169" y="1471221"/>
            <a:ext cx="344651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Excluir Animal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8917694" y="676074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4724096" y="676074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4" y="0"/>
                </a:lnTo>
                <a:lnTo>
                  <a:pt x="770664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737714" y="6399179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648963" y="6399179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341823" y="6399179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95009" y="1992687"/>
            <a:ext cx="5064291" cy="4149769"/>
          </a:xfrm>
          <a:custGeom>
            <a:avLst/>
            <a:gdLst/>
            <a:ahLst/>
            <a:cxnLst/>
            <a:rect r="r" b="b" t="t" l="l"/>
            <a:pathLst>
              <a:path h="4149769" w="5064291">
                <a:moveTo>
                  <a:pt x="0" y="0"/>
                </a:moveTo>
                <a:lnTo>
                  <a:pt x="5064291" y="0"/>
                </a:lnTo>
                <a:lnTo>
                  <a:pt x="5064291" y="4149768"/>
                </a:lnTo>
                <a:lnTo>
                  <a:pt x="0" y="414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58950" y="7216411"/>
            <a:ext cx="5064291" cy="2860717"/>
          </a:xfrm>
          <a:custGeom>
            <a:avLst/>
            <a:gdLst/>
            <a:ahLst/>
            <a:cxnLst/>
            <a:rect r="r" b="b" t="t" l="l"/>
            <a:pathLst>
              <a:path h="2860717" w="5064291">
                <a:moveTo>
                  <a:pt x="0" y="0"/>
                </a:moveTo>
                <a:lnTo>
                  <a:pt x="5064291" y="0"/>
                </a:lnTo>
                <a:lnTo>
                  <a:pt x="5064291" y="2860717"/>
                </a:lnTo>
                <a:lnTo>
                  <a:pt x="0" y="286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318" b="-142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92528" y="1992687"/>
            <a:ext cx="5011414" cy="4032702"/>
          </a:xfrm>
          <a:custGeom>
            <a:avLst/>
            <a:gdLst/>
            <a:ahLst/>
            <a:cxnLst/>
            <a:rect r="r" b="b" t="t" l="l"/>
            <a:pathLst>
              <a:path h="4032702" w="5011414">
                <a:moveTo>
                  <a:pt x="0" y="0"/>
                </a:moveTo>
                <a:lnTo>
                  <a:pt x="5011414" y="0"/>
                </a:lnTo>
                <a:lnTo>
                  <a:pt x="5011414" y="4032702"/>
                </a:lnTo>
                <a:lnTo>
                  <a:pt x="0" y="4032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8786" y="7205627"/>
            <a:ext cx="5208111" cy="2822956"/>
          </a:xfrm>
          <a:custGeom>
            <a:avLst/>
            <a:gdLst/>
            <a:ahLst/>
            <a:cxnLst/>
            <a:rect r="r" b="b" t="t" l="l"/>
            <a:pathLst>
              <a:path h="2822956" w="5208111">
                <a:moveTo>
                  <a:pt x="0" y="0"/>
                </a:moveTo>
                <a:lnTo>
                  <a:pt x="5208111" y="0"/>
                </a:lnTo>
                <a:lnTo>
                  <a:pt x="5208111" y="2822956"/>
                </a:lnTo>
                <a:lnTo>
                  <a:pt x="0" y="2822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03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7265" y="1992687"/>
            <a:ext cx="6179442" cy="3252662"/>
          </a:xfrm>
          <a:custGeom>
            <a:avLst/>
            <a:gdLst/>
            <a:ahLst/>
            <a:cxnLst/>
            <a:rect r="r" b="b" t="t" l="l"/>
            <a:pathLst>
              <a:path h="3252662" w="6179442">
                <a:moveTo>
                  <a:pt x="0" y="0"/>
                </a:moveTo>
                <a:lnTo>
                  <a:pt x="6179443" y="0"/>
                </a:lnTo>
                <a:lnTo>
                  <a:pt x="6179443" y="3252661"/>
                </a:lnTo>
                <a:lnTo>
                  <a:pt x="0" y="3252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1557" y="7205627"/>
            <a:ext cx="5170860" cy="2871500"/>
          </a:xfrm>
          <a:custGeom>
            <a:avLst/>
            <a:gdLst/>
            <a:ahLst/>
            <a:cxnLst/>
            <a:rect r="r" b="b" t="t" l="l"/>
            <a:pathLst>
              <a:path h="2871500" w="5170860">
                <a:moveTo>
                  <a:pt x="0" y="0"/>
                </a:moveTo>
                <a:lnTo>
                  <a:pt x="5170859" y="0"/>
                </a:lnTo>
                <a:lnTo>
                  <a:pt x="5170859" y="2871501"/>
                </a:lnTo>
                <a:lnTo>
                  <a:pt x="0" y="28715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72768" y="3429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Processo de Cadastro de Adotantes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918" y="1542151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Cadastro do Adotante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9582" y="1517072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Alterar Dados do Adotante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03895" y="1542151"/>
            <a:ext cx="344651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Excluir Adotante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323495" y="5714817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4" y="0"/>
                </a:lnTo>
                <a:lnTo>
                  <a:pt x="770664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40911" y="6100148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5255392" y="6100148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4" y="0"/>
                </a:lnTo>
                <a:lnTo>
                  <a:pt x="770664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9189" y="2292866"/>
            <a:ext cx="6759276" cy="2989373"/>
          </a:xfrm>
          <a:custGeom>
            <a:avLst/>
            <a:gdLst/>
            <a:ahLst/>
            <a:cxnLst/>
            <a:rect r="r" b="b" t="t" l="l"/>
            <a:pathLst>
              <a:path h="2989373" w="6759276">
                <a:moveTo>
                  <a:pt x="0" y="0"/>
                </a:moveTo>
                <a:lnTo>
                  <a:pt x="6759276" y="0"/>
                </a:lnTo>
                <a:lnTo>
                  <a:pt x="6759276" y="2989373"/>
                </a:lnTo>
                <a:lnTo>
                  <a:pt x="0" y="2989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14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78608" y="2307977"/>
            <a:ext cx="4880687" cy="3339357"/>
          </a:xfrm>
          <a:custGeom>
            <a:avLst/>
            <a:gdLst/>
            <a:ahLst/>
            <a:cxnLst/>
            <a:rect r="r" b="b" t="t" l="l"/>
            <a:pathLst>
              <a:path h="3339357" w="4880687">
                <a:moveTo>
                  <a:pt x="0" y="0"/>
                </a:moveTo>
                <a:lnTo>
                  <a:pt x="4880687" y="0"/>
                </a:lnTo>
                <a:lnTo>
                  <a:pt x="4880687" y="3339357"/>
                </a:lnTo>
                <a:lnTo>
                  <a:pt x="0" y="3339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67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32969" y="1982844"/>
            <a:ext cx="5398670" cy="3794553"/>
          </a:xfrm>
          <a:custGeom>
            <a:avLst/>
            <a:gdLst/>
            <a:ahLst/>
            <a:cxnLst/>
            <a:rect r="r" b="b" t="t" l="l"/>
            <a:pathLst>
              <a:path h="3794553" w="5398670">
                <a:moveTo>
                  <a:pt x="0" y="0"/>
                </a:moveTo>
                <a:lnTo>
                  <a:pt x="5398670" y="0"/>
                </a:lnTo>
                <a:lnTo>
                  <a:pt x="5398670" y="3794553"/>
                </a:lnTo>
                <a:lnTo>
                  <a:pt x="0" y="379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09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1095" y="6475276"/>
            <a:ext cx="5755464" cy="3476373"/>
          </a:xfrm>
          <a:custGeom>
            <a:avLst/>
            <a:gdLst/>
            <a:ahLst/>
            <a:cxnLst/>
            <a:rect r="r" b="b" t="t" l="l"/>
            <a:pathLst>
              <a:path h="3476373" w="5755464">
                <a:moveTo>
                  <a:pt x="0" y="0"/>
                </a:moveTo>
                <a:lnTo>
                  <a:pt x="5755464" y="0"/>
                </a:lnTo>
                <a:lnTo>
                  <a:pt x="5755464" y="3476373"/>
                </a:lnTo>
                <a:lnTo>
                  <a:pt x="0" y="3476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78608" y="7080954"/>
            <a:ext cx="4996351" cy="2265017"/>
          </a:xfrm>
          <a:custGeom>
            <a:avLst/>
            <a:gdLst/>
            <a:ahLst/>
            <a:cxnLst/>
            <a:rect r="r" b="b" t="t" l="l"/>
            <a:pathLst>
              <a:path h="2265017" w="4996351">
                <a:moveTo>
                  <a:pt x="0" y="0"/>
                </a:moveTo>
                <a:lnTo>
                  <a:pt x="4996350" y="0"/>
                </a:lnTo>
                <a:lnTo>
                  <a:pt x="4996350" y="2265017"/>
                </a:lnTo>
                <a:lnTo>
                  <a:pt x="0" y="22650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940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04114" y="6756919"/>
            <a:ext cx="5256381" cy="3194730"/>
          </a:xfrm>
          <a:custGeom>
            <a:avLst/>
            <a:gdLst/>
            <a:ahLst/>
            <a:cxnLst/>
            <a:rect r="r" b="b" t="t" l="l"/>
            <a:pathLst>
              <a:path h="3194730" w="5256381">
                <a:moveTo>
                  <a:pt x="0" y="0"/>
                </a:moveTo>
                <a:lnTo>
                  <a:pt x="5256381" y="0"/>
                </a:lnTo>
                <a:lnTo>
                  <a:pt x="5256381" y="3194730"/>
                </a:lnTo>
                <a:lnTo>
                  <a:pt x="0" y="3194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44886" y="342900"/>
            <a:ext cx="1135658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Processo de Cadastro de Funcionários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5568" y="1659629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Cadastro do Funcionário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45320" y="1517072"/>
            <a:ext cx="416184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Alterar Dados do Funcionário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95693" y="1659629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Excluir  Funcionários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8017" y="1549717"/>
            <a:ext cx="12483886" cy="8294135"/>
          </a:xfrm>
          <a:custGeom>
            <a:avLst/>
            <a:gdLst/>
            <a:ahLst/>
            <a:cxnLst/>
            <a:rect r="r" b="b" t="t" l="l"/>
            <a:pathLst>
              <a:path h="8294135" w="12483886">
                <a:moveTo>
                  <a:pt x="0" y="0"/>
                </a:moveTo>
                <a:lnTo>
                  <a:pt x="12483886" y="0"/>
                </a:lnTo>
                <a:lnTo>
                  <a:pt x="12483886" y="8294135"/>
                </a:lnTo>
                <a:lnTo>
                  <a:pt x="0" y="829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788" r="0" b="-113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2768" y="6858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Consultas SQL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555" y="1788070"/>
            <a:ext cx="5425581" cy="3509602"/>
          </a:xfrm>
          <a:custGeom>
            <a:avLst/>
            <a:gdLst/>
            <a:ahLst/>
            <a:cxnLst/>
            <a:rect r="r" b="b" t="t" l="l"/>
            <a:pathLst>
              <a:path h="3509602" w="5425581">
                <a:moveTo>
                  <a:pt x="0" y="0"/>
                </a:moveTo>
                <a:lnTo>
                  <a:pt x="5425581" y="0"/>
                </a:lnTo>
                <a:lnTo>
                  <a:pt x="5425581" y="3509602"/>
                </a:lnTo>
                <a:lnTo>
                  <a:pt x="0" y="350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403">
            <a:off x="9755632" y="2951857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8403">
            <a:off x="9755632" y="8703848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403">
            <a:off x="9755632" y="610261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0412" y="2070602"/>
            <a:ext cx="4953380" cy="2433542"/>
          </a:xfrm>
          <a:custGeom>
            <a:avLst/>
            <a:gdLst/>
            <a:ahLst/>
            <a:cxnLst/>
            <a:rect r="r" b="b" t="t" l="l"/>
            <a:pathLst>
              <a:path h="2433542" w="4953380">
                <a:moveTo>
                  <a:pt x="0" y="0"/>
                </a:moveTo>
                <a:lnTo>
                  <a:pt x="4953380" y="0"/>
                </a:lnTo>
                <a:lnTo>
                  <a:pt x="4953380" y="2433543"/>
                </a:lnTo>
                <a:lnTo>
                  <a:pt x="0" y="2433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15015" y="7583707"/>
            <a:ext cx="4938777" cy="2568164"/>
          </a:xfrm>
          <a:custGeom>
            <a:avLst/>
            <a:gdLst/>
            <a:ahLst/>
            <a:cxnLst/>
            <a:rect r="r" b="b" t="t" l="l"/>
            <a:pathLst>
              <a:path h="2568164" w="4938777">
                <a:moveTo>
                  <a:pt x="0" y="0"/>
                </a:moveTo>
                <a:lnTo>
                  <a:pt x="4938777" y="0"/>
                </a:lnTo>
                <a:lnTo>
                  <a:pt x="4938777" y="2568164"/>
                </a:lnTo>
                <a:lnTo>
                  <a:pt x="0" y="2568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0338" y="4736135"/>
            <a:ext cx="4983454" cy="2582445"/>
          </a:xfrm>
          <a:custGeom>
            <a:avLst/>
            <a:gdLst/>
            <a:ahLst/>
            <a:cxnLst/>
            <a:rect r="r" b="b" t="t" l="l"/>
            <a:pathLst>
              <a:path h="2582445" w="4983454">
                <a:moveTo>
                  <a:pt x="0" y="0"/>
                </a:moveTo>
                <a:lnTo>
                  <a:pt x="4983454" y="0"/>
                </a:lnTo>
                <a:lnTo>
                  <a:pt x="4983454" y="2582446"/>
                </a:lnTo>
                <a:lnTo>
                  <a:pt x="0" y="2582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5555" y="5421435"/>
            <a:ext cx="8366494" cy="2065801"/>
          </a:xfrm>
          <a:custGeom>
            <a:avLst/>
            <a:gdLst/>
            <a:ahLst/>
            <a:cxnLst/>
            <a:rect r="r" b="b" t="t" l="l"/>
            <a:pathLst>
              <a:path h="2065801" w="8366494">
                <a:moveTo>
                  <a:pt x="0" y="0"/>
                </a:moveTo>
                <a:lnTo>
                  <a:pt x="8366494" y="0"/>
                </a:lnTo>
                <a:lnTo>
                  <a:pt x="8366494" y="2065801"/>
                </a:lnTo>
                <a:lnTo>
                  <a:pt x="0" y="206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545" y="8043347"/>
            <a:ext cx="9438224" cy="1648884"/>
          </a:xfrm>
          <a:custGeom>
            <a:avLst/>
            <a:gdLst/>
            <a:ahLst/>
            <a:cxnLst/>
            <a:rect r="r" b="b" t="t" l="l"/>
            <a:pathLst>
              <a:path h="1648884" w="9438224">
                <a:moveTo>
                  <a:pt x="0" y="0"/>
                </a:moveTo>
                <a:lnTo>
                  <a:pt x="9438223" y="0"/>
                </a:lnTo>
                <a:lnTo>
                  <a:pt x="9438223" y="1648884"/>
                </a:lnTo>
                <a:lnTo>
                  <a:pt x="0" y="16488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750" r="0" b="-175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42900"/>
            <a:ext cx="1572876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Relatórios analíticos e consultas SQL correspondentes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6903" y="1341093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Relatórios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3506" y="1436937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Consultas SQL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6906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5" y="0"/>
                </a:lnTo>
                <a:lnTo>
                  <a:pt x="12571375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3262" y="2483011"/>
            <a:ext cx="5365461" cy="103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5"/>
              </a:lnSpc>
            </a:pPr>
            <a:r>
              <a:rPr lang="en-US" sz="6750" spc="-168">
                <a:solidFill>
                  <a:srgbClr val="FFFFFF"/>
                </a:solidFill>
                <a:latin typeface="Poppins Bold"/>
              </a:rPr>
              <a:t>Integrantes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6392" y="1906749"/>
            <a:ext cx="469793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890" y="3562344"/>
            <a:ext cx="5700704" cy="273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Vitor Antonio Malafaya da Cruz</a:t>
            </a:r>
          </a:p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Gabriel Pangracio Azevedo</a:t>
            </a:r>
          </a:p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Gabriela Moreira Bastos</a:t>
            </a:r>
          </a:p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Isadora Gomes Murta</a:t>
            </a:r>
          </a:p>
          <a:p>
            <a:pPr>
              <a:lnSpc>
                <a:spcPts val="4406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Rayane Paiva Reginaldo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262" y="6716130"/>
            <a:ext cx="40622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Orientadora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262" y="7783215"/>
            <a:ext cx="5700704" cy="47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2828">
                <a:solidFill>
                  <a:srgbClr val="FFFFFF"/>
                </a:solidFill>
                <a:latin typeface="Open Sans"/>
              </a:rPr>
              <a:t>Juliana Amaral Baroni de Carvalho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92013" y="2799395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Índice</a:t>
            </a:r>
            <a:r>
              <a:rPr lang="en-US" sz="9200" spc="-230">
                <a:solidFill>
                  <a:srgbClr val="89FFDB"/>
                </a:solidFill>
                <a:latin typeface="Poppins Ultra-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9250" y="4998404"/>
            <a:ext cx="5263881" cy="319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PORQUE ADOÇÃO DE ANIMAIS?</a:t>
            </a:r>
          </a:p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O PROJETO</a:t>
            </a:r>
          </a:p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O QUE ELE OFERECE</a:t>
            </a:r>
          </a:p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DEMONSTRATIVO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8253" y="1028700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Adoção de Animais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4759" y="1704975"/>
            <a:ext cx="5198481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250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010237"/>
            <a:ext cx="7316388" cy="22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5152" spc="1030">
                <a:solidFill>
                  <a:srgbClr val="89FFDB"/>
                </a:solidFill>
                <a:latin typeface="Poppins"/>
              </a:rPr>
              <a:t>PORQUE ADOÇÃO DE ANIMAIS?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28422" y="2863215"/>
            <a:ext cx="10516427" cy="639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Poppins"/>
              </a:rPr>
              <a:t>Adotar animais salva vidas, reduz a superpopulação e combate o abandono. Essa prática responsável não apenas constrói laços emocionais profundos, como também promove a conscientização sobre diversidade e educa sobre a responsabilidade. Ao adotar, contribuímos para comunidades mais compassivas, economizando recursos e transformando vidas de forma positiva.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8253" y="1271465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Adoção de Animais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4759" y="1947740"/>
            <a:ext cx="5198481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250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478225"/>
            <a:ext cx="851975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7112" y="3443612"/>
            <a:ext cx="8897311" cy="468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771">
                <a:solidFill>
                  <a:srgbClr val="FFFFFF"/>
                </a:solidFill>
                <a:latin typeface="Poppins"/>
              </a:rPr>
              <a:t>A intenção principal do projeto é  auxiliar empresas e ONG’s voltadas para o nicho de Adoção de Animais que busquem uma maior eficiência em seus processos, desde o cadastro de animais e adotantes até o processamento das adoções.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8253" y="1271465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Adoção de Animais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4759" y="1947740"/>
            <a:ext cx="5198481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250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0397" y="5133975"/>
            <a:ext cx="5697605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O QUE ELE OFERECE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06769" y="2866145"/>
            <a:ext cx="11550357" cy="669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</a:pPr>
            <a:r>
              <a:rPr lang="en-US" sz="3343">
                <a:solidFill>
                  <a:srgbClr val="FFFFFF"/>
                </a:solidFill>
                <a:latin typeface="Poppins"/>
              </a:rPr>
              <a:t>Os processos de cadastro de tutores  e de animais recebidos torna-se simples com a utilização de formulários pré-elaborados para agilizar os processos cadastrais.</a:t>
            </a:r>
          </a:p>
          <a:p>
            <a:pPr algn="ctr">
              <a:lnSpc>
                <a:spcPts val="4446"/>
              </a:lnSpc>
            </a:pPr>
          </a:p>
          <a:p>
            <a:pPr algn="ctr">
              <a:lnSpc>
                <a:spcPts val="4446"/>
              </a:lnSpc>
            </a:pPr>
            <a:r>
              <a:rPr lang="en-US" sz="3343">
                <a:solidFill>
                  <a:srgbClr val="FFFFFF"/>
                </a:solidFill>
                <a:latin typeface="Poppins"/>
              </a:rPr>
              <a:t>Além disso, o processo de adoção também torna-se mais simplificado e com base em compatibilidade, de modo que o adotante escolhe o animal e a partir disso já agenda sua retirada. </a:t>
            </a:r>
          </a:p>
          <a:p>
            <a:pPr algn="ctr">
              <a:lnSpc>
                <a:spcPts val="4446"/>
              </a:lnSpc>
            </a:pPr>
          </a:p>
          <a:p>
            <a:pPr algn="ctr">
              <a:lnSpc>
                <a:spcPts val="4446"/>
              </a:lnSpc>
            </a:pPr>
            <a:r>
              <a:rPr lang="en-US" sz="3343">
                <a:solidFill>
                  <a:srgbClr val="FFFFFF"/>
                </a:solidFill>
                <a:latin typeface="Poppins"/>
              </a:rPr>
              <a:t>Para melhor catálogo dos processos, todos eles contam com um identificador específico.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1615" y="2301974"/>
            <a:ext cx="7743088" cy="6249411"/>
          </a:xfrm>
          <a:custGeom>
            <a:avLst/>
            <a:gdLst/>
            <a:ahLst/>
            <a:cxnLst/>
            <a:rect r="r" b="b" t="t" l="l"/>
            <a:pathLst>
              <a:path h="6249411" w="7743088">
                <a:moveTo>
                  <a:pt x="0" y="0"/>
                </a:moveTo>
                <a:lnTo>
                  <a:pt x="7743089" y="0"/>
                </a:lnTo>
                <a:lnTo>
                  <a:pt x="7743089" y="6249410"/>
                </a:lnTo>
                <a:lnTo>
                  <a:pt x="0" y="6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955" y="2301974"/>
            <a:ext cx="6112552" cy="6249411"/>
          </a:xfrm>
          <a:custGeom>
            <a:avLst/>
            <a:gdLst/>
            <a:ahLst/>
            <a:cxnLst/>
            <a:rect r="r" b="b" t="t" l="l"/>
            <a:pathLst>
              <a:path h="6249411" w="6112552">
                <a:moveTo>
                  <a:pt x="0" y="0"/>
                </a:moveTo>
                <a:lnTo>
                  <a:pt x="6112552" y="0"/>
                </a:lnTo>
                <a:lnTo>
                  <a:pt x="6112552" y="6249410"/>
                </a:lnTo>
                <a:lnTo>
                  <a:pt x="0" y="6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73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28253" y="1028700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Demonstração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3972" y="8625274"/>
            <a:ext cx="344651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Recursos oferecidos para o cadastamento de adotantes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901" y="8625274"/>
            <a:ext cx="344651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Formulário de preenchimento de dados de animais recebidos.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96509" y="34098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6" y="0"/>
                </a:lnTo>
                <a:lnTo>
                  <a:pt x="14351416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09010" y="-3608525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89"/>
                </a:lnTo>
                <a:lnTo>
                  <a:pt x="0" y="816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3689" y="3711166"/>
            <a:ext cx="5743259" cy="3805529"/>
          </a:xfrm>
          <a:custGeom>
            <a:avLst/>
            <a:gdLst/>
            <a:ahLst/>
            <a:cxnLst/>
            <a:rect r="r" b="b" t="t" l="l"/>
            <a:pathLst>
              <a:path h="3805529" w="5743259">
                <a:moveTo>
                  <a:pt x="0" y="0"/>
                </a:moveTo>
                <a:lnTo>
                  <a:pt x="5743260" y="0"/>
                </a:lnTo>
                <a:lnTo>
                  <a:pt x="5743260" y="3805529"/>
                </a:lnTo>
                <a:lnTo>
                  <a:pt x="0" y="380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34" r="-3541" b="-355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5549" y="3711166"/>
            <a:ext cx="5276902" cy="3805529"/>
          </a:xfrm>
          <a:custGeom>
            <a:avLst/>
            <a:gdLst/>
            <a:ahLst/>
            <a:cxnLst/>
            <a:rect r="r" b="b" t="t" l="l"/>
            <a:pathLst>
              <a:path h="3805529" w="5276902">
                <a:moveTo>
                  <a:pt x="0" y="0"/>
                </a:moveTo>
                <a:lnTo>
                  <a:pt x="5276902" y="0"/>
                </a:lnTo>
                <a:lnTo>
                  <a:pt x="5276902" y="3805529"/>
                </a:lnTo>
                <a:lnTo>
                  <a:pt x="0" y="3805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707" r="0" b="-621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1369" y="3711166"/>
            <a:ext cx="5897988" cy="3782352"/>
          </a:xfrm>
          <a:custGeom>
            <a:avLst/>
            <a:gdLst/>
            <a:ahLst/>
            <a:cxnLst/>
            <a:rect r="r" b="b" t="t" l="l"/>
            <a:pathLst>
              <a:path h="3782352" w="5897988">
                <a:moveTo>
                  <a:pt x="0" y="0"/>
                </a:moveTo>
                <a:lnTo>
                  <a:pt x="5897988" y="0"/>
                </a:lnTo>
                <a:lnTo>
                  <a:pt x="5897988" y="3782352"/>
                </a:lnTo>
                <a:lnTo>
                  <a:pt x="0" y="3782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6" t="0" r="-476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72768" y="6858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Modelagem Dos Processos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87218" y="2711798"/>
            <a:ext cx="4143136" cy="72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Open Sans Extra Bold"/>
              </a:rPr>
              <a:t>Processo de Cadastro de Funcionários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2301" y="2711798"/>
            <a:ext cx="4143136" cy="72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Open Sans Extra Bold"/>
              </a:rPr>
              <a:t>Processo de  Cadastro de Animais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72432" y="2711798"/>
            <a:ext cx="4143136" cy="72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Open Sans Extra Bold"/>
              </a:rPr>
              <a:t>Processo de Cadastro de Adotantes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0207" y="3579031"/>
            <a:ext cx="15367587" cy="3128938"/>
          </a:xfrm>
          <a:custGeom>
            <a:avLst/>
            <a:gdLst/>
            <a:ahLst/>
            <a:cxnLst/>
            <a:rect r="r" b="b" t="t" l="l"/>
            <a:pathLst>
              <a:path h="3128938" w="15367587">
                <a:moveTo>
                  <a:pt x="0" y="0"/>
                </a:moveTo>
                <a:lnTo>
                  <a:pt x="15367586" y="0"/>
                </a:lnTo>
                <a:lnTo>
                  <a:pt x="15367586" y="3128938"/>
                </a:lnTo>
                <a:lnTo>
                  <a:pt x="0" y="3128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0558" y="685800"/>
            <a:ext cx="1292688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000000"/>
                </a:solidFill>
                <a:latin typeface="Poppins Ultra-Bold"/>
              </a:rPr>
              <a:t> </a:t>
            </a:r>
            <a:r>
              <a:rPr lang="en-US" sz="4500" spc="-112">
                <a:solidFill>
                  <a:srgbClr val="FFFFFF"/>
                </a:solidFill>
                <a:latin typeface="Poppins Ultra-Bold"/>
              </a:rPr>
              <a:t>Modelo Entidade Relacionamento (MER)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DAF0_m5KwRI</dc:identifier>
  <dcterms:modified xsi:type="dcterms:W3CDTF">2011-08-01T06:04:30Z</dcterms:modified>
  <cp:revision>1</cp:revision>
  <dc:title>Esboço de apresentação de slide</dc:title>
</cp:coreProperties>
</file>